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8" r:id="rId5"/>
    <p:sldId id="259" r:id="rId6"/>
    <p:sldId id="260" r:id="rId7"/>
    <p:sldId id="261" r:id="rId8"/>
    <p:sldId id="262"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43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DE4C3F68-A178-478D-B413-6E437875FF9F}" type="datetimeFigureOut">
              <a:rPr lang="en-US" smtClean="0"/>
              <a:t>6/11/2014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994F481-FC10-48A7-BE8B-5F3785C8B86A}"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4C3F68-A178-478D-B413-6E437875FF9F}" type="datetimeFigureOut">
              <a:rPr lang="en-US" smtClean="0"/>
              <a:t>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4F481-FC10-48A7-BE8B-5F3785C8B86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4C3F68-A178-478D-B413-6E437875FF9F}" type="datetimeFigureOut">
              <a:rPr lang="en-US" smtClean="0"/>
              <a:t>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4F481-FC10-48A7-BE8B-5F3785C8B86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4C3F68-A178-478D-B413-6E437875FF9F}" type="datetimeFigureOut">
              <a:rPr lang="en-US" smtClean="0"/>
              <a:t>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4F481-FC10-48A7-BE8B-5F3785C8B86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4C3F68-A178-478D-B413-6E437875FF9F}" type="datetimeFigureOut">
              <a:rPr lang="en-US" smtClean="0"/>
              <a:t>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4F481-FC10-48A7-BE8B-5F3785C8B86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DE4C3F68-A178-478D-B413-6E437875FF9F}" type="datetimeFigureOut">
              <a:rPr lang="en-US" smtClean="0"/>
              <a:t>6/11/2014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94F481-FC10-48A7-BE8B-5F3785C8B86A}"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E4C3F68-A178-478D-B413-6E437875FF9F}" type="datetimeFigureOut">
              <a:rPr lang="en-US" smtClean="0"/>
              <a:t>6/11/2014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94F481-FC10-48A7-BE8B-5F3785C8B86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4C3F68-A178-478D-B413-6E437875FF9F}" type="datetimeFigureOut">
              <a:rPr lang="en-US" smtClean="0"/>
              <a:t>6/11/2014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94F481-FC10-48A7-BE8B-5F3785C8B86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4C3F68-A178-478D-B413-6E437875FF9F}" type="datetimeFigureOut">
              <a:rPr lang="en-US" smtClean="0"/>
              <a:t>6/11/2014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94F481-FC10-48A7-BE8B-5F3785C8B86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E4C3F68-A178-478D-B413-6E437875FF9F}" type="datetimeFigureOut">
              <a:rPr lang="en-US" smtClean="0"/>
              <a:t>6/11/2014</a:t>
            </a:fld>
            <a:endParaRPr lang="en-US"/>
          </a:p>
        </p:txBody>
      </p:sp>
      <p:sp>
        <p:nvSpPr>
          <p:cNvPr id="7" name="Slide Number Placeholder 6"/>
          <p:cNvSpPr>
            <a:spLocks noGrp="1"/>
          </p:cNvSpPr>
          <p:nvPr>
            <p:ph type="sldNum" sz="quarter" idx="12"/>
          </p:nvPr>
        </p:nvSpPr>
        <p:spPr/>
        <p:txBody>
          <a:bodyPr/>
          <a:lstStyle/>
          <a:p>
            <a:fld id="{0994F481-FC10-48A7-BE8B-5F3785C8B86A}"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4C3F68-A178-478D-B413-6E437875FF9F}" type="datetimeFigureOut">
              <a:rPr lang="en-US" smtClean="0"/>
              <a:t>6/11/2014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0994F481-FC10-48A7-BE8B-5F3785C8B86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E4C3F68-A178-478D-B413-6E437875FF9F}" type="datetimeFigureOut">
              <a:rPr lang="en-US" smtClean="0"/>
              <a:t>6/11/2014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994F481-FC10-48A7-BE8B-5F3785C8B86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qVoFeELi_vQ"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76800" y="2819400"/>
            <a:ext cx="3313355" cy="1702160"/>
          </a:xfrm>
        </p:spPr>
        <p:txBody>
          <a:bodyPr>
            <a:normAutofit fontScale="90000"/>
          </a:bodyPr>
          <a:lstStyle/>
          <a:p>
            <a:r>
              <a:rPr lang="en-US" dirty="0" smtClean="0"/>
              <a:t>Green Technology</a:t>
            </a:r>
            <a:br>
              <a:rPr lang="en-US" dirty="0" smtClean="0"/>
            </a:br>
            <a:endParaRPr lang="en-US" dirty="0"/>
          </a:p>
        </p:txBody>
      </p:sp>
      <p:sp>
        <p:nvSpPr>
          <p:cNvPr id="3" name="Subtitle 2"/>
          <p:cNvSpPr>
            <a:spLocks noGrp="1"/>
          </p:cNvSpPr>
          <p:nvPr>
            <p:ph type="subTitle" idx="1"/>
          </p:nvPr>
        </p:nvSpPr>
        <p:spPr>
          <a:xfrm>
            <a:off x="4724400" y="4343400"/>
            <a:ext cx="3309803" cy="760520"/>
          </a:xfrm>
        </p:spPr>
        <p:txBody>
          <a:bodyPr/>
          <a:lstStyle/>
          <a:p>
            <a:pPr algn="ctr"/>
            <a:r>
              <a:rPr lang="en-US" dirty="0" smtClean="0"/>
              <a:t>Alternatives to Household Products</a:t>
            </a:r>
            <a:endParaRPr lang="en-US" dirty="0"/>
          </a:p>
        </p:txBody>
      </p:sp>
      <p:sp>
        <p:nvSpPr>
          <p:cNvPr id="4" name="TextBox 3"/>
          <p:cNvSpPr txBox="1"/>
          <p:nvPr/>
        </p:nvSpPr>
        <p:spPr>
          <a:xfrm>
            <a:off x="6019800" y="5410200"/>
            <a:ext cx="2819400" cy="646331"/>
          </a:xfrm>
          <a:prstGeom prst="rect">
            <a:avLst/>
          </a:prstGeom>
          <a:noFill/>
        </p:spPr>
        <p:txBody>
          <a:bodyPr wrap="square" rtlCol="0">
            <a:spAutoFit/>
          </a:bodyPr>
          <a:lstStyle/>
          <a:p>
            <a:r>
              <a:rPr lang="en-US" dirty="0" smtClean="0">
                <a:solidFill>
                  <a:schemeClr val="bg1">
                    <a:lumMod val="75000"/>
                  </a:schemeClr>
                </a:solidFill>
              </a:rPr>
              <a:t>Crimson Waller</a:t>
            </a:r>
          </a:p>
          <a:p>
            <a:r>
              <a:rPr lang="en-US" dirty="0" smtClean="0">
                <a:solidFill>
                  <a:schemeClr val="bg1">
                    <a:lumMod val="75000"/>
                  </a:schemeClr>
                </a:solidFill>
              </a:rPr>
              <a:t>Melissa Burgoyne</a:t>
            </a:r>
            <a:endParaRPr lang="en-US" dirty="0">
              <a:solidFill>
                <a:schemeClr val="bg1">
                  <a:lumMod val="75000"/>
                </a:schemeClr>
              </a:solidFill>
            </a:endParaRPr>
          </a:p>
        </p:txBody>
      </p:sp>
    </p:spTree>
    <p:extLst>
      <p:ext uri="{BB962C8B-B14F-4D97-AF65-F5344CB8AC3E}">
        <p14:creationId xmlns:p14="http://schemas.microsoft.com/office/powerpoint/2010/main" val="103081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Causes</a:t>
            </a:r>
            <a:endParaRPr lang="en-US" dirty="0"/>
          </a:p>
        </p:txBody>
      </p:sp>
      <p:sp>
        <p:nvSpPr>
          <p:cNvPr id="3" name="Content Placeholder 2"/>
          <p:cNvSpPr>
            <a:spLocks noGrp="1"/>
          </p:cNvSpPr>
          <p:nvPr>
            <p:ph idx="1"/>
          </p:nvPr>
        </p:nvSpPr>
        <p:spPr/>
        <p:txBody>
          <a:bodyPr/>
          <a:lstStyle/>
          <a:p>
            <a:r>
              <a:rPr lang="en-US" dirty="0" smtClean="0"/>
              <a:t>Industry</a:t>
            </a:r>
          </a:p>
          <a:p>
            <a:r>
              <a:rPr lang="en-US" dirty="0" smtClean="0"/>
              <a:t>Capitalism</a:t>
            </a:r>
          </a:p>
          <a:p>
            <a:r>
              <a:rPr lang="en-US" dirty="0" smtClean="0"/>
              <a:t>Lack of Education</a:t>
            </a:r>
          </a:p>
          <a:p>
            <a:r>
              <a:rPr lang="en-US" dirty="0" smtClean="0"/>
              <a:t>Advertisements</a:t>
            </a:r>
          </a:p>
          <a:p>
            <a:r>
              <a:rPr lang="en-US" dirty="0" smtClean="0"/>
              <a:t>High Societal Beauty Standards</a:t>
            </a:r>
            <a:endParaRPr lang="en-US" dirty="0"/>
          </a:p>
        </p:txBody>
      </p:sp>
    </p:spTree>
    <p:extLst>
      <p:ext uri="{BB962C8B-B14F-4D97-AF65-F5344CB8AC3E}">
        <p14:creationId xmlns:p14="http://schemas.microsoft.com/office/powerpoint/2010/main" val="567034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Solutions</a:t>
            </a:r>
            <a:endParaRPr lang="en-US" dirty="0"/>
          </a:p>
        </p:txBody>
      </p:sp>
      <p:sp>
        <p:nvSpPr>
          <p:cNvPr id="3" name="Content Placeholder 2"/>
          <p:cNvSpPr>
            <a:spLocks noGrp="1"/>
          </p:cNvSpPr>
          <p:nvPr>
            <p:ph idx="1"/>
          </p:nvPr>
        </p:nvSpPr>
        <p:spPr/>
        <p:txBody>
          <a:bodyPr/>
          <a:lstStyle/>
          <a:p>
            <a:r>
              <a:rPr lang="en-US" sz="3200" dirty="0" smtClean="0"/>
              <a:t>Education (inform people of the dangers)</a:t>
            </a:r>
          </a:p>
          <a:p>
            <a:r>
              <a:rPr lang="en-US" sz="3200" dirty="0" smtClean="0"/>
              <a:t>Providing more available alternatives</a:t>
            </a:r>
          </a:p>
          <a:p>
            <a:r>
              <a:rPr lang="en-US" sz="3200" dirty="0" smtClean="0"/>
              <a:t>Advertisements for green products</a:t>
            </a:r>
          </a:p>
          <a:p>
            <a:pPr marL="68580" indent="0">
              <a:buNone/>
            </a:pPr>
            <a:endParaRPr lang="en-US" dirty="0" smtClean="0"/>
          </a:p>
        </p:txBody>
      </p:sp>
    </p:spTree>
    <p:extLst>
      <p:ext uri="{BB962C8B-B14F-4D97-AF65-F5344CB8AC3E}">
        <p14:creationId xmlns:p14="http://schemas.microsoft.com/office/powerpoint/2010/main" val="1953046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Cost/Economic Impact of Solutions</a:t>
            </a:r>
            <a:endParaRPr lang="en-US" dirty="0"/>
          </a:p>
        </p:txBody>
      </p:sp>
      <p:sp>
        <p:nvSpPr>
          <p:cNvPr id="3" name="Content Placeholder 2"/>
          <p:cNvSpPr>
            <a:spLocks noGrp="1"/>
          </p:cNvSpPr>
          <p:nvPr>
            <p:ph idx="1"/>
          </p:nvPr>
        </p:nvSpPr>
        <p:spPr/>
        <p:txBody>
          <a:bodyPr/>
          <a:lstStyle/>
          <a:p>
            <a:r>
              <a:rPr lang="en-US" dirty="0" smtClean="0"/>
              <a:t>Individual: price of materials, less available jobs</a:t>
            </a:r>
          </a:p>
          <a:p>
            <a:r>
              <a:rPr lang="en-US" dirty="0" smtClean="0"/>
              <a:t>Society: less available jobs, many companies will become bankrupt, worse economy in the beginning</a:t>
            </a:r>
            <a:endParaRPr lang="en-US" dirty="0"/>
          </a:p>
        </p:txBody>
      </p:sp>
    </p:spTree>
    <p:extLst>
      <p:ext uri="{BB962C8B-B14F-4D97-AF65-F5344CB8AC3E}">
        <p14:creationId xmlns:p14="http://schemas.microsoft.com/office/powerpoint/2010/main" val="2653761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Positive Actions Being Taken Now</a:t>
            </a:r>
            <a:endParaRPr lang="en-US" dirty="0"/>
          </a:p>
        </p:txBody>
      </p:sp>
      <p:sp>
        <p:nvSpPr>
          <p:cNvPr id="3" name="Content Placeholder 2"/>
          <p:cNvSpPr>
            <a:spLocks noGrp="1"/>
          </p:cNvSpPr>
          <p:nvPr>
            <p:ph idx="1"/>
          </p:nvPr>
        </p:nvSpPr>
        <p:spPr/>
        <p:txBody>
          <a:bodyPr/>
          <a:lstStyle/>
          <a:p>
            <a:r>
              <a:rPr lang="en-US" dirty="0"/>
              <a:t>There are many people that are taking actions to make environmentally friendly </a:t>
            </a:r>
            <a:r>
              <a:rPr lang="en-US" dirty="0" smtClean="0"/>
              <a:t>products. More </a:t>
            </a:r>
            <a:r>
              <a:rPr lang="en-US" dirty="0"/>
              <a:t>people are being educated about these problems and are making changes in the products they use.</a:t>
            </a:r>
          </a:p>
        </p:txBody>
      </p:sp>
    </p:spTree>
    <p:extLst>
      <p:ext uri="{BB962C8B-B14F-4D97-AF65-F5344CB8AC3E}">
        <p14:creationId xmlns:p14="http://schemas.microsoft.com/office/powerpoint/2010/main" val="1697981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sz="2800" dirty="0" smtClean="0"/>
              <a:t>The </a:t>
            </a:r>
            <a:r>
              <a:rPr lang="en-US" sz="2800" dirty="0"/>
              <a:t>purpose of this project is to research chemicals that are commonly used in household products (cleaning products, shampoos, conditioners, make-up, etc.) and find alternatives to those products. </a:t>
            </a:r>
            <a:endParaRPr lang="en-US" sz="2800" dirty="0" smtClean="0"/>
          </a:p>
        </p:txBody>
      </p:sp>
    </p:spTree>
    <p:extLst>
      <p:ext uri="{BB962C8B-B14F-4D97-AF65-F5344CB8AC3E}">
        <p14:creationId xmlns:p14="http://schemas.microsoft.com/office/powerpoint/2010/main" val="1647559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Information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Although most products are filled with chemicals, not all are harmful and some are even made naturally. "Chemical" is a very vague term. The actual definition is "a compound or substance that has been purified or prepared, especially artificially." When most people think of chemicals, they assume they are harmful manmade liquids that you find in science labs. Although that is true to some point, there are many benign chemicals as well. In this project, however, we are focusing on malignant chemicals.</a:t>
            </a:r>
          </a:p>
          <a:p>
            <a:endParaRPr lang="en-US" dirty="0"/>
          </a:p>
        </p:txBody>
      </p:sp>
    </p:spTree>
    <p:extLst>
      <p:ext uri="{BB962C8B-B14F-4D97-AF65-F5344CB8AC3E}">
        <p14:creationId xmlns:p14="http://schemas.microsoft.com/office/powerpoint/2010/main" val="4097989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3" name="Content Placeholder 2"/>
          <p:cNvSpPr>
            <a:spLocks noGrp="1"/>
          </p:cNvSpPr>
          <p:nvPr>
            <p:ph idx="1"/>
          </p:nvPr>
        </p:nvSpPr>
        <p:spPr/>
        <p:txBody>
          <a:bodyPr/>
          <a:lstStyle/>
          <a:p>
            <a:r>
              <a:rPr lang="en-US" dirty="0" smtClean="0"/>
              <a:t>People </a:t>
            </a:r>
            <a:r>
              <a:rPr lang="en-US" dirty="0"/>
              <a:t>rely on products filled with malignant chemicals too much in their daily lives, while there are many simple alternative that are better for human health. These alternatives can be made with completely natural items that can easily be obtained at local stores. </a:t>
            </a:r>
          </a:p>
        </p:txBody>
      </p:sp>
    </p:spTree>
    <p:extLst>
      <p:ext uri="{BB962C8B-B14F-4D97-AF65-F5344CB8AC3E}">
        <p14:creationId xmlns:p14="http://schemas.microsoft.com/office/powerpoint/2010/main" val="3491360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Shifting </a:t>
            </a:r>
            <a:r>
              <a:rPr lang="en-US" dirty="0" smtClean="0"/>
              <a:t>Baseline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 </a:t>
            </a:r>
            <a:r>
              <a:rPr lang="en-US" dirty="0"/>
              <a:t>shifting baseline is basically a change in human perception about a certain issue. When it comes to household products, there has been a very significant baseline shift. In ancient times, people used completely natural products for cleaning and improving human aesthetics and it was considered very normal. Overtime, however, more and more chemicals were put into these products, and the baseline continued to shift to accommodate the new ways. Now, a majority of household products are made in factories and include harmful chemicals and preservatives. Although most people do not think much about this, it is an extremely urgent issue.</a:t>
            </a:r>
          </a:p>
        </p:txBody>
      </p:sp>
    </p:spTree>
    <p:extLst>
      <p:ext uri="{BB962C8B-B14F-4D97-AF65-F5344CB8AC3E}">
        <p14:creationId xmlns:p14="http://schemas.microsoft.com/office/powerpoint/2010/main" val="2927834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This Problem </a:t>
            </a:r>
            <a:r>
              <a:rPr lang="en-US" dirty="0" smtClean="0"/>
              <a:t>Occurs</a:t>
            </a:r>
            <a:endParaRPr lang="en-US" dirty="0"/>
          </a:p>
        </p:txBody>
      </p:sp>
      <p:sp>
        <p:nvSpPr>
          <p:cNvPr id="3" name="Content Placeholder 2"/>
          <p:cNvSpPr>
            <a:spLocks noGrp="1"/>
          </p:cNvSpPr>
          <p:nvPr>
            <p:ph idx="1"/>
          </p:nvPr>
        </p:nvSpPr>
        <p:spPr/>
        <p:txBody>
          <a:bodyPr>
            <a:normAutofit/>
          </a:bodyPr>
          <a:lstStyle/>
          <a:p>
            <a:r>
              <a:rPr lang="en-US" sz="3200" dirty="0" smtClean="0"/>
              <a:t>This </a:t>
            </a:r>
            <a:r>
              <a:rPr lang="en-US" sz="3200" dirty="0"/>
              <a:t>issue is present everywhere. Nearly all homes contain products that can potentially harm the environment and most are given the opportunity to do so. </a:t>
            </a:r>
          </a:p>
        </p:txBody>
      </p:sp>
    </p:spTree>
    <p:extLst>
      <p:ext uri="{BB962C8B-B14F-4D97-AF65-F5344CB8AC3E}">
        <p14:creationId xmlns:p14="http://schemas.microsoft.com/office/powerpoint/2010/main" val="810336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This Problem Impacts the </a:t>
            </a:r>
            <a:r>
              <a:rPr lang="en-US" dirty="0" smtClean="0"/>
              <a:t>Environment: Short Term</a:t>
            </a:r>
            <a:endParaRPr lang="en-US" dirty="0"/>
          </a:p>
        </p:txBody>
      </p:sp>
      <p:sp>
        <p:nvSpPr>
          <p:cNvPr id="3" name="Content Placeholder 2"/>
          <p:cNvSpPr>
            <a:spLocks noGrp="1"/>
          </p:cNvSpPr>
          <p:nvPr>
            <p:ph idx="1"/>
          </p:nvPr>
        </p:nvSpPr>
        <p:spPr/>
        <p:txBody>
          <a:bodyPr>
            <a:normAutofit/>
          </a:bodyPr>
          <a:lstStyle/>
          <a:p>
            <a:r>
              <a:rPr lang="en-US" dirty="0"/>
              <a:t>Human health problems </a:t>
            </a:r>
            <a:r>
              <a:rPr lang="en-US" dirty="0" smtClean="0"/>
              <a:t>(due to bioaccumulation</a:t>
            </a:r>
            <a:r>
              <a:rPr lang="en-US" dirty="0"/>
              <a:t>)</a:t>
            </a:r>
          </a:p>
          <a:p>
            <a:r>
              <a:rPr lang="en-US" dirty="0"/>
              <a:t>Chemicals getting into the waterways.</a:t>
            </a:r>
          </a:p>
          <a:p>
            <a:r>
              <a:rPr lang="en-US" dirty="0"/>
              <a:t>Cost of the products.</a:t>
            </a:r>
          </a:p>
          <a:p>
            <a:r>
              <a:rPr lang="en-US" dirty="0"/>
              <a:t>Manual labor to make the products</a:t>
            </a:r>
            <a:r>
              <a:rPr lang="en-US" dirty="0" smtClean="0"/>
              <a:t>.</a:t>
            </a:r>
          </a:p>
          <a:p>
            <a:r>
              <a:rPr lang="en-US" dirty="0" smtClean="0"/>
              <a:t>Increase in solid waste due to packaging</a:t>
            </a:r>
            <a:endParaRPr lang="en-US" dirty="0"/>
          </a:p>
        </p:txBody>
      </p:sp>
    </p:spTree>
    <p:extLst>
      <p:ext uri="{BB962C8B-B14F-4D97-AF65-F5344CB8AC3E}">
        <p14:creationId xmlns:p14="http://schemas.microsoft.com/office/powerpoint/2010/main" val="2272206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This Problem Impacts the Environment</a:t>
            </a:r>
            <a:r>
              <a:rPr lang="en-US" dirty="0" smtClean="0"/>
              <a:t>: Long Term</a:t>
            </a:r>
            <a:endParaRPr lang="en-US" dirty="0"/>
          </a:p>
        </p:txBody>
      </p:sp>
      <p:sp>
        <p:nvSpPr>
          <p:cNvPr id="3" name="Content Placeholder 2"/>
          <p:cNvSpPr>
            <a:spLocks noGrp="1"/>
          </p:cNvSpPr>
          <p:nvPr>
            <p:ph idx="1"/>
          </p:nvPr>
        </p:nvSpPr>
        <p:spPr>
          <a:xfrm>
            <a:off x="1043492" y="2323652"/>
            <a:ext cx="6777317" cy="4000948"/>
          </a:xfrm>
        </p:spPr>
        <p:txBody>
          <a:bodyPr>
            <a:normAutofit/>
          </a:bodyPr>
          <a:lstStyle/>
          <a:p>
            <a:r>
              <a:rPr lang="en-US" dirty="0" err="1"/>
              <a:t>Biomagnification</a:t>
            </a:r>
            <a:r>
              <a:rPr lang="en-US" dirty="0"/>
              <a:t> from water sources.</a:t>
            </a:r>
          </a:p>
          <a:p>
            <a:r>
              <a:rPr lang="en-US" dirty="0"/>
              <a:t>Cost of products adds up.</a:t>
            </a:r>
          </a:p>
          <a:p>
            <a:r>
              <a:rPr lang="en-US" dirty="0"/>
              <a:t>Pollution from the </a:t>
            </a:r>
            <a:r>
              <a:rPr lang="en-US" dirty="0" smtClean="0"/>
              <a:t>factories</a:t>
            </a:r>
          </a:p>
          <a:p>
            <a:r>
              <a:rPr lang="en-US" dirty="0" smtClean="0"/>
              <a:t>Destruction of Habitat due to pollution</a:t>
            </a:r>
          </a:p>
          <a:p>
            <a:r>
              <a:rPr lang="en-US" dirty="0" smtClean="0"/>
              <a:t>Accumulation of toxins in aquatic biomes</a:t>
            </a:r>
          </a:p>
          <a:p>
            <a:r>
              <a:rPr lang="en-US" dirty="0" err="1" smtClean="0"/>
              <a:t>Microplastics</a:t>
            </a:r>
            <a:r>
              <a:rPr lang="en-US" dirty="0" smtClean="0"/>
              <a:t> “Ocean Confetti” </a:t>
            </a:r>
            <a:r>
              <a:rPr lang="en-US" dirty="0"/>
              <a:t>from packaging (</a:t>
            </a:r>
            <a:r>
              <a:rPr lang="en-US" dirty="0">
                <a:hlinkClick r:id="rId2"/>
              </a:rPr>
              <a:t>https://</a:t>
            </a:r>
            <a:r>
              <a:rPr lang="en-US" dirty="0" smtClean="0">
                <a:hlinkClick r:id="rId2"/>
              </a:rPr>
              <a:t>www.youtube.com/watch?v=qVoFeELi_vQ</a:t>
            </a:r>
            <a:r>
              <a:rPr lang="en-US" dirty="0" smtClean="0"/>
              <a:t>)</a:t>
            </a:r>
          </a:p>
          <a:p>
            <a:pPr marL="68580" indent="0">
              <a:buNone/>
            </a:pPr>
            <a:endParaRPr lang="en-US" dirty="0" smtClean="0"/>
          </a:p>
          <a:p>
            <a:endParaRPr lang="en-US" dirty="0"/>
          </a:p>
        </p:txBody>
      </p:sp>
    </p:spTree>
    <p:extLst>
      <p:ext uri="{BB962C8B-B14F-4D97-AF65-F5344CB8AC3E}">
        <p14:creationId xmlns:p14="http://schemas.microsoft.com/office/powerpoint/2010/main" val="487013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This Impacts Society</a:t>
            </a:r>
            <a:endParaRPr lang="en-US" dirty="0"/>
          </a:p>
        </p:txBody>
      </p:sp>
      <p:sp>
        <p:nvSpPr>
          <p:cNvPr id="3" name="Content Placeholder 2"/>
          <p:cNvSpPr>
            <a:spLocks noGrp="1"/>
          </p:cNvSpPr>
          <p:nvPr>
            <p:ph idx="1"/>
          </p:nvPr>
        </p:nvSpPr>
        <p:spPr/>
        <p:txBody>
          <a:bodyPr/>
          <a:lstStyle/>
          <a:p>
            <a:r>
              <a:rPr lang="en-US" dirty="0"/>
              <a:t>Shifting baseline.</a:t>
            </a:r>
          </a:p>
          <a:p>
            <a:r>
              <a:rPr lang="en-US" dirty="0"/>
              <a:t>Intoxicating people with products.</a:t>
            </a:r>
          </a:p>
          <a:p>
            <a:r>
              <a:rPr lang="en-US" dirty="0"/>
              <a:t>People expect to pay a lot for products that could easily replaced with cheaper materials.</a:t>
            </a:r>
          </a:p>
          <a:p>
            <a:r>
              <a:rPr lang="en-US" dirty="0"/>
              <a:t>Damage to human health.</a:t>
            </a:r>
          </a:p>
          <a:p>
            <a:endParaRPr lang="en-US" dirty="0"/>
          </a:p>
        </p:txBody>
      </p:sp>
    </p:spTree>
    <p:extLst>
      <p:ext uri="{BB962C8B-B14F-4D97-AF65-F5344CB8AC3E}">
        <p14:creationId xmlns:p14="http://schemas.microsoft.com/office/powerpoint/2010/main" val="27131586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2331</TotalTime>
  <Words>551</Words>
  <Application>Microsoft Office PowerPoint</Application>
  <PresentationFormat>On-screen Show (4:3)</PresentationFormat>
  <Paragraphs>47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Austin</vt:lpstr>
      <vt:lpstr>Green Technology </vt:lpstr>
      <vt:lpstr>Introduction</vt:lpstr>
      <vt:lpstr>Background Information</vt:lpstr>
      <vt:lpstr>Problem</vt:lpstr>
      <vt:lpstr>Shifting Baseline</vt:lpstr>
      <vt:lpstr>Where This Problem Occurs</vt:lpstr>
      <vt:lpstr>How This Problem Impacts the Environment: Short Term</vt:lpstr>
      <vt:lpstr>How This Problem Impacts the Environment: Long Term</vt:lpstr>
      <vt:lpstr>How This Impacts Society</vt:lpstr>
      <vt:lpstr>Possible Causes</vt:lpstr>
      <vt:lpstr>Possible Solutions</vt:lpstr>
      <vt:lpstr>Cost/Economic Impact of Solutions</vt:lpstr>
      <vt:lpstr>Positive Actions Being Taken Now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 Technology</dc:title>
  <dc:creator>Melissa</dc:creator>
  <cp:lastModifiedBy>Melissa</cp:lastModifiedBy>
  <cp:revision>6</cp:revision>
  <dcterms:created xsi:type="dcterms:W3CDTF">2014-06-09T00:44:57Z</dcterms:created>
  <dcterms:modified xsi:type="dcterms:W3CDTF">2014-06-11T15:08:49Z</dcterms:modified>
</cp:coreProperties>
</file>